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22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329" r:id="rId7"/>
    <p:sldId id="341" r:id="rId8"/>
    <p:sldId id="339" r:id="rId9"/>
    <p:sldId id="267" r:id="rId10"/>
    <p:sldId id="268" r:id="rId11"/>
    <p:sldId id="343" r:id="rId12"/>
    <p:sldId id="272" r:id="rId13"/>
    <p:sldId id="335" r:id="rId14"/>
    <p:sldId id="275" r:id="rId15"/>
    <p:sldId id="323" r:id="rId16"/>
    <p:sldId id="340" r:id="rId17"/>
    <p:sldId id="333" r:id="rId18"/>
    <p:sldId id="342" r:id="rId19"/>
    <p:sldId id="276" r:id="rId20"/>
    <p:sldId id="277" r:id="rId21"/>
    <p:sldId id="281" r:id="rId22"/>
    <p:sldId id="282" r:id="rId23"/>
    <p:sldId id="284" r:id="rId24"/>
    <p:sldId id="285" r:id="rId25"/>
    <p:sldId id="325" r:id="rId26"/>
    <p:sldId id="328" r:id="rId27"/>
    <p:sldId id="338" r:id="rId28"/>
    <p:sldId id="288" r:id="rId29"/>
    <p:sldId id="326" r:id="rId30"/>
    <p:sldId id="327" r:id="rId31"/>
    <p:sldId id="292" r:id="rId32"/>
    <p:sldId id="293" r:id="rId33"/>
    <p:sldId id="294" r:id="rId34"/>
    <p:sldId id="295" r:id="rId35"/>
    <p:sldId id="298" r:id="rId36"/>
    <p:sldId id="299" r:id="rId37"/>
    <p:sldId id="300" r:id="rId38"/>
    <p:sldId id="301" r:id="rId39"/>
    <p:sldId id="302" r:id="rId40"/>
    <p:sldId id="304" r:id="rId41"/>
    <p:sldId id="330" r:id="rId42"/>
    <p:sldId id="306" r:id="rId43"/>
    <p:sldId id="307" r:id="rId44"/>
    <p:sldId id="337" r:id="rId45"/>
    <p:sldId id="344" r:id="rId46"/>
    <p:sldId id="316" r:id="rId47"/>
    <p:sldId id="320" r:id="rId48"/>
    <p:sldId id="309" r:id="rId49"/>
    <p:sldId id="331" r:id="rId50"/>
    <p:sldId id="318" r:id="rId51"/>
    <p:sldId id="336" r:id="rId52"/>
    <p:sldId id="312" r:id="rId53"/>
  </p:sldIdLst>
  <p:sldSz cx="12192000" cy="6858000"/>
  <p:notesSz cx="6858000" cy="9144000"/>
  <p:custDataLst>
    <p:tags r:id="rId5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64" autoAdjust="0"/>
  </p:normalViewPr>
  <p:slideViewPr>
    <p:cSldViewPr snapToGrid="0">
      <p:cViewPr varScale="1">
        <p:scale>
          <a:sx n="80" d="100"/>
          <a:sy n="80" d="100"/>
        </p:scale>
        <p:origin x="102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535E68E6-4BF5-4A09-A398-220F0144A966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CAAE3990-BEC4-4B1B-ADF7-EB52C364B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0176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CAAE3990-BEC4-4B1B-ADF7-EB52C364BBA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2440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7CA66AA-822B-4C69-A7C4-38501D53797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8042016-ADD6-4218-A235-ACC4915879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9079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7CA66AA-822B-4C69-A7C4-38501D53797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8042016-ADD6-4218-A235-ACC491587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2782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7CA66AA-822B-4C69-A7C4-38501D53797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8042016-ADD6-4218-A235-ACC491587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075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 bwMode="auto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/>
            <a:fld id="{A7CA66AA-822B-4C69-A7C4-38501D53797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/>
            <a:fld id="{38042016-ADD6-4218-A235-ACC491587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83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4" r:id="rId2"/>
    <p:sldLayoutId id="2147484227" r:id="rId3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nsportal.ru/sidorova-svetlana-valentinovna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667" y="-1"/>
            <a:ext cx="11470874" cy="2057401"/>
          </a:xfrm>
        </p:spPr>
        <p:txBody>
          <a:bodyPr>
            <a:normAutofit/>
          </a:bodyPr>
          <a:lstStyle>
            <a:defPPr/>
          </a:lstStyle>
          <a:p>
            <a:pPr lvl="0" fontAlgn="base">
              <a:spcAft>
                <a:spcPct val="0"/>
              </a:spcAft>
              <a:defRPr/>
            </a:pPr>
            <a:r>
              <a:rPr lang="ru-RU" sz="2400" b="1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Министерство </a:t>
            </a:r>
            <a:r>
              <a:rPr lang="ru-RU" sz="2400" b="1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 РМ</a:t>
            </a:r>
            <a:br>
              <a:rPr lang="ru-RU" sz="2400" b="1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ПОРТФОЛИО  </a:t>
            </a:r>
            <a:br>
              <a:rPr lang="ru-RU" sz="2400" b="1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на </a:t>
            </a:r>
            <a:r>
              <a:rPr lang="ru-RU" sz="2400" b="1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высшую квалификационную категорию воспитателя</a:t>
            </a:r>
            <a:br>
              <a:rPr lang="ru-RU" sz="2400" b="1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lang="ru-RU" sz="2400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МДОУ </a:t>
            </a:r>
            <a:r>
              <a:rPr lang="ru-RU" sz="2400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«Детский сад №103» г. о. Саранск</a:t>
            </a:r>
            <a:br>
              <a:rPr lang="ru-RU" sz="2400" cap="none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  <a:r>
              <a:rPr lang="ru-RU" sz="2400" b="1" cap="none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Сидорова Светлана Валентиновна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6771"/>
            <a:ext cx="12016541" cy="4800600"/>
          </a:xfrm>
        </p:spPr>
        <p:txBody>
          <a:bodyPr>
            <a:normAutofit/>
          </a:bodyPr>
          <a:lstStyle>
            <a:defPPr/>
          </a:lstStyle>
          <a:p>
            <a:pPr lvl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b="1" smtClean="0">
              <a:solidFill>
                <a:srgbClr val="C00000"/>
              </a:solidFill>
              <a:latin typeface="Times New Roman" pitchFamily="16" charset="0"/>
            </a:endParaRPr>
          </a:p>
          <a:p>
            <a:pPr lvl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b="1" smtClean="0">
              <a:solidFill>
                <a:srgbClr val="C00000"/>
              </a:solidFill>
              <a:latin typeface="Times New Roman" pitchFamily="1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17.04.1988г</a:t>
            </a:r>
            <a:r>
              <a:rPr lang="ru-RU" sz="2200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ru-RU" sz="2200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Мордовский государственный </a:t>
            </a:r>
            <a:endParaRPr lang="ru-RU" sz="2200" b="1" u="sng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200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институт им. М.Е. Евсевьева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25.06.2014г</a:t>
            </a:r>
            <a:r>
              <a:rPr lang="ru-RU" sz="2200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200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"Педагогика и методика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образования» с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Дополнительной специальностью «Педагогика и психология»</a:t>
            </a:r>
            <a:endParaRPr lang="ru-RU" sz="22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Организатор-методист дошкольного образования 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педагог-психолог.</a:t>
            </a:r>
            <a:endParaRPr lang="ru-RU" sz="2200" b="1" u="sng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№101305 0219596</a:t>
            </a:r>
            <a:endParaRPr lang="ru-RU" sz="2200" b="1" u="sng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педагогической работы (по специальности): 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10лет</a:t>
            </a:r>
            <a:endParaRPr lang="ru-RU" sz="2200" b="1" u="sng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10лет</a:t>
            </a:r>
            <a:endParaRPr lang="ru-RU" sz="2200" b="1" u="sng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sz="2200" b="1" u="sng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отсутствует.</a:t>
            </a:r>
            <a:endParaRPr lang="ru-RU" sz="2200" b="1" u="sng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b="1" smtClean="0">
              <a:solidFill>
                <a:srgbClr val="C00000"/>
              </a:solidFill>
              <a:latin typeface="Times New Roman" pitchFamily="16" charset="0"/>
            </a:endParaRPr>
          </a:p>
          <a:p>
            <a:pPr lvl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b="1" smtClean="0">
              <a:solidFill>
                <a:srgbClr val="C00000"/>
              </a:solidFill>
              <a:latin typeface="Times New Roman" pitchFamily="16" charset="0"/>
            </a:endParaRPr>
          </a:p>
          <a:p>
            <a:pPr lvl="0" algn="just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b="1" smtClean="0">
              <a:solidFill>
                <a:prstClr val="black"/>
              </a:solidFill>
              <a:latin typeface="Times New Roman" panose="02020603050405020304" pitchFamily="18" charset="0"/>
              <a:cs typeface="Arial"/>
            </a:endParaRPr>
          </a:p>
          <a:p>
            <a:pPr lvl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b="1" smtClean="0">
              <a:solidFill>
                <a:prstClr val="black"/>
              </a:solidFill>
              <a:latin typeface="Times New Roman" pitchFamily="16" charset="0"/>
            </a:endParaRP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29" y="-1"/>
            <a:ext cx="3260271" cy="48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244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507672" y="0"/>
            <a:ext cx="7176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312" y="1070107"/>
            <a:ext cx="3621338" cy="5121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48" y="1070107"/>
            <a:ext cx="3609145" cy="5139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7" y="1070107"/>
            <a:ext cx="3533837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081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507672" y="0"/>
            <a:ext cx="7176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97" y="775651"/>
            <a:ext cx="3873098" cy="5480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26" y="775651"/>
            <a:ext cx="3669632" cy="53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1694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507672" y="0"/>
            <a:ext cx="7176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22" y="706743"/>
            <a:ext cx="3907704" cy="5520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9" y="668120"/>
            <a:ext cx="3935042" cy="55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886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009361" y="1942668"/>
            <a:ext cx="10394950" cy="3175000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Результаты участия воспитанников в конкурсах, выставках, турнирах, соревнованиях, акциях, фестивалях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779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009291" y="181155"/>
            <a:ext cx="1069675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6316" r="4776" b="5264"/>
          <a:stretch>
            <a:fillRect/>
          </a:stretch>
        </p:blipFill>
        <p:spPr>
          <a:xfrm>
            <a:off x="6940720" y="709864"/>
            <a:ext cx="4346398" cy="5904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74" r="5324" b="8246"/>
          <a:stretch>
            <a:fillRect/>
          </a:stretch>
        </p:blipFill>
        <p:spPr>
          <a:xfrm>
            <a:off x="1130969" y="709864"/>
            <a:ext cx="4411438" cy="59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184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009291" y="181155"/>
            <a:ext cx="1069675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65" y="949934"/>
            <a:ext cx="3859102" cy="5535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65" y="1023093"/>
            <a:ext cx="385910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450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009291" y="181155"/>
            <a:ext cx="1069675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6" y="946156"/>
            <a:ext cx="3709572" cy="5395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85" y="1622596"/>
            <a:ext cx="5697613" cy="40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542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009291" y="181155"/>
            <a:ext cx="1069675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34" y="769459"/>
            <a:ext cx="3920068" cy="5499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202" y="897486"/>
            <a:ext cx="3706689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5942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44" y="1106904"/>
            <a:ext cx="3739238" cy="5329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37" y="1106904"/>
            <a:ext cx="382862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3271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-204537" y="209416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45" y="1347500"/>
            <a:ext cx="639525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9885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775855"/>
            <a:ext cx="11009024" cy="5015345"/>
          </a:xfrm>
        </p:spPr>
        <p:txBody>
          <a:bodyPr/>
          <a:lstStyle>
            <a:defPPr/>
          </a:lstStyle>
          <a:p>
            <a:pPr algn="ctr"/>
            <a:endParaRPr lang="ru-RU" sz="2800" cap="all" spc="20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800" cap="all" spc="20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cap="all" spc="20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Представление </a:t>
            </a:r>
            <a:r>
              <a:rPr lang="ru-RU" sz="2800" cap="all" spc="20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аттестационного педагогического опыта на сайте </a:t>
            </a:r>
            <a:r>
              <a:rPr lang="ru-RU" sz="2800" cap="all" spc="20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МДОУ «Детский </a:t>
            </a:r>
            <a:r>
              <a:rPr lang="ru-RU" sz="2800" cap="all" spc="20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сад №</a:t>
            </a:r>
            <a:r>
              <a:rPr lang="ru-RU" sz="2800" cap="all" spc="20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103»</a:t>
            </a:r>
          </a:p>
          <a:p>
            <a:pPr algn="ctr"/>
            <a:endParaRPr lang="ru-RU" sz="2800" cap="all" spc="20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4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https://</a:t>
            </a:r>
            <a:r>
              <a:rPr lang="en-US" sz="2400" cap="all" spc="20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nsportal.ru/sidorova-svetlana-valentinovna</a:t>
            </a:r>
            <a:endParaRPr lang="ru-RU" sz="2400" cap="all" spc="20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32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https://www.maam.ru/users/Svg17</a:t>
            </a:r>
            <a:endParaRPr lang="ru-RU" sz="3200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9476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3" y="2168467"/>
            <a:ext cx="892232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all" spc="2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Наличие авторских программ, методических пособий</a:t>
            </a:r>
            <a:endParaRPr kumimoji="0" lang="ru-RU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652864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авторских программ, методических пособий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55" y="1082841"/>
            <a:ext cx="3652533" cy="5209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18" y="1082842"/>
            <a:ext cx="3652533" cy="520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8" y="1082841"/>
            <a:ext cx="3652534" cy="5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9806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121064" y="218931"/>
            <a:ext cx="10337800" cy="3826596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7101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8503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Выступление, на заседаниях методических советов, научно-практических конференциях, педагогических чтениях, семинарах, секциях, форумах, радиопередачах (очно) </a:t>
            </a:r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7545" r="6414" b="8947"/>
          <a:stretch>
            <a:fillRect/>
          </a:stretch>
        </p:blipFill>
        <p:spPr>
          <a:xfrm>
            <a:off x="697832" y="1058779"/>
            <a:ext cx="3922294" cy="5491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1579" r="14366" b="12280"/>
          <a:stretch>
            <a:fillRect/>
          </a:stretch>
        </p:blipFill>
        <p:spPr>
          <a:xfrm>
            <a:off x="6870030" y="1210375"/>
            <a:ext cx="3814011" cy="53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913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8503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Выступление, на заседаниях методических советов, научно-практических конференциях, педагогических чтениях, семинарах, секциях, форумах, радиопередачах (очно) 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28" y="1046748"/>
            <a:ext cx="3829677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377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8503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Выступление, на заседаниях методических советов, научно-практических конференциях, педагогических чтениях, семинарах, секциях, форумах, радиопередачах (очно) 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33" y="984406"/>
            <a:ext cx="3889480" cy="554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21" y="984406"/>
            <a:ext cx="3861179" cy="55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284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8503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Выступление, на заседаниях методических советов, научно-практических конференциях, педагогических чтениях, семинарах, секциях, форумах, радиопередачах (очно) 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41" y="1142996"/>
            <a:ext cx="3800254" cy="5457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29" y="1089547"/>
            <a:ext cx="3853006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1647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092037" y="2168467"/>
            <a:ext cx="864523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all" spc="2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Проведение открытых занятий, мастер-классов, мероприятий</a:t>
            </a:r>
            <a:endParaRPr kumimoji="0" lang="ru-RU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791039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40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28" y="890337"/>
            <a:ext cx="4037680" cy="576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842" r="5009" b="5614"/>
          <a:stretch>
            <a:fillRect/>
          </a:stretch>
        </p:blipFill>
        <p:spPr>
          <a:xfrm>
            <a:off x="901366" y="890337"/>
            <a:ext cx="4112531" cy="57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7096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40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47" y="909096"/>
            <a:ext cx="3948139" cy="5779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68" y="731225"/>
            <a:ext cx="4150895" cy="58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33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81315" cy="2971801"/>
          </a:xfrm>
        </p:spPr>
        <p:txBody>
          <a:bodyPr/>
          <a:lstStyle>
            <a:defPPr/>
          </a:lstStyle>
          <a:p>
            <a:pPr algn="ctr"/>
            <a:r>
              <a:rPr lang="ru-RU" sz="2800" spc="20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20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981314" cy="1947333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3725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976438" y="2157413"/>
            <a:ext cx="9788525" cy="954087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792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757842"/>
            <a:ext cx="4159436" cy="58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162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554163" y="1484313"/>
            <a:ext cx="10125075" cy="3367087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педагогических сообществах, в жюри конкурсов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374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педагогических сообществах, в жюри конкурсов</a:t>
            </a:r>
            <a:endParaRPr lang="ru-RU" sz="240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81" y="934256"/>
            <a:ext cx="3933852" cy="56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856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121930" y="1560945"/>
            <a:ext cx="9975850" cy="1644650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4275" y="2705100"/>
            <a:ext cx="997585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lang="ru-RU" sz="2400">
                <a:solidFill>
                  <a:schemeClr val="bg1"/>
                </a:solidFill>
                <a:latin typeface="Corbel" pitchFamily="34" charset="0"/>
              </a:rPr>
              <a:t>-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системы воспитательной работы;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-наличие качественной, эстетически оформленной текущей документации;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-организация индивидуального подхода;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-снижение простудной заболеваемости воспитанников;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-отлаженная система взаимодействия с родителями ;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-отсутствие жалоб и обращений родителей на неправомерные действия;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-реализация здоровье сберегающих технологий в воспитательном процессе;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-духовно-нравственное воспитание и народные традиции</a:t>
            </a:r>
          </a:p>
        </p:txBody>
      </p:sp>
    </p:spTree>
    <p:extLst>
      <p:ext uri="{BB962C8B-B14F-4D97-AF65-F5344CB8AC3E}">
        <p14:creationId xmlns:p14="http://schemas.microsoft.com/office/powerpoint/2010/main" val="1718878326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  <a:endParaRPr lang="ru-RU" sz="240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" y="727850"/>
            <a:ext cx="4028540" cy="574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60" y="727850"/>
            <a:ext cx="3958696" cy="574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37" y="727850"/>
            <a:ext cx="3821700" cy="57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56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160463" y="1128713"/>
            <a:ext cx="9871075" cy="1719262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взаимодействия с родителями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60463" y="3095625"/>
            <a:ext cx="9871075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lang="ru-RU" sz="2400">
                <a:solidFill>
                  <a:schemeClr val="bg1"/>
                </a:solidFill>
                <a:latin typeface="Corbel" pitchFamily="34" charset="0"/>
              </a:rPr>
              <a:t>-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-проведение экскурсий ,образовательных  путешествий с детьми; проведение совместных конкурсов, выставок; </a:t>
            </a:r>
          </a:p>
          <a:p>
            <a:pPr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-организация родителей на субботниках, благоустройстве участков, создании развивающей среды группы</a:t>
            </a:r>
          </a:p>
        </p:txBody>
      </p:sp>
    </p:spTree>
    <p:extLst>
      <p:ext uri="{BB962C8B-B14F-4D97-AF65-F5344CB8AC3E}">
        <p14:creationId xmlns:p14="http://schemas.microsoft.com/office/powerpoint/2010/main" val="1862346284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взаимодействия с родителями</a:t>
            </a:r>
            <a:endParaRPr lang="ru-RU" sz="240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" y="690355"/>
            <a:ext cx="4150895" cy="5916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33" y="690355"/>
            <a:ext cx="4174958" cy="59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2474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взаимодействия с родителями</a:t>
            </a:r>
            <a:endParaRPr lang="ru-RU" sz="240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12" y="946614"/>
            <a:ext cx="3877574" cy="5608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946614"/>
            <a:ext cx="3801979" cy="5608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41" y="946614"/>
            <a:ext cx="3862138" cy="56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730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136217" y="2254538"/>
            <a:ext cx="10252075" cy="1860261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Работа с детьми из социально-неблагополучных семей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2843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02327" y="122238"/>
            <a:ext cx="101415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400">
              <a:solidFill>
                <a:schemeClr val="bg1"/>
              </a:solidFill>
              <a:latin typeface="Corbel" panose="020b0503020204020204" pitchFamily="34" charset="0"/>
              <a:cs typeface="Arial"/>
            </a:endParaRPr>
          </a:p>
        </p:txBody>
      </p:sp>
      <p:pic>
        <p:nvPicPr>
          <p:cNvPr id="1026" name="Picture 2" descr="C:\Users\vospital\Desktop\портфолио аттестация Сайдяшевой23\Сайдяшева\справки готовые\img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90" y="830179"/>
            <a:ext cx="4102816" cy="55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spital\Desktop\портфолио аттестация Сайдяшевой23\Сайдяшева\справки готовые\img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589061" y="506036"/>
            <a:ext cx="4860756" cy="5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8553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48" y="1071607"/>
            <a:ext cx="3739237" cy="5398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" y="1071606"/>
            <a:ext cx="3787585" cy="5398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1" y="1071606"/>
            <a:ext cx="3787585" cy="5398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373" y="342638"/>
            <a:ext cx="562099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59314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167535" y="1759672"/>
            <a:ext cx="10217150" cy="1925637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Участие педагога в профессиональных конкурсах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00047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8772" r="9454" b="10702"/>
          <a:stretch>
            <a:fillRect/>
          </a:stretch>
        </p:blipFill>
        <p:spPr>
          <a:xfrm>
            <a:off x="854241" y="830180"/>
            <a:ext cx="4018547" cy="5606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4610" r="6647" b="8511"/>
          <a:stretch>
            <a:fillRect/>
          </a:stretch>
        </p:blipFill>
        <p:spPr>
          <a:xfrm>
            <a:off x="6877152" y="830180"/>
            <a:ext cx="4131742" cy="57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5608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4" y="830494"/>
            <a:ext cx="3886635" cy="5497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830494"/>
            <a:ext cx="3901574" cy="55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9490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02" y="723252"/>
            <a:ext cx="4023709" cy="5700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80" y="723252"/>
            <a:ext cx="4109060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91360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9" y="866190"/>
            <a:ext cx="3853183" cy="5450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7" y="856662"/>
            <a:ext cx="3859918" cy="54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4876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2298032" y="-207664"/>
            <a:ext cx="669356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endParaRPr lang="ru-RU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педагога в профессиональных конкурсах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26" y="640380"/>
            <a:ext cx="4495042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5" y="640379"/>
            <a:ext cx="4138864" cy="59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6536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933575" y="2616201"/>
            <a:ext cx="9544050" cy="1003300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НАГРАДЫ И ПООЩРЕНИЯ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22014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6" y="1278505"/>
            <a:ext cx="6292515" cy="4448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6" y="688769"/>
            <a:ext cx="3917319" cy="55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6682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vospital\Desktop\Диплом Наш экос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772" y="780224"/>
            <a:ext cx="4142933" cy="57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9926" y="-234523"/>
            <a:ext cx="582721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endParaRPr lang="ru-RU" sz="2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Награды </a:t>
            </a:r>
            <a:r>
              <a:rPr 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поощрения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3" y="830179"/>
            <a:ext cx="4098865" cy="57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171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28169" y="-27709"/>
            <a:ext cx="86729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49" y="510114"/>
            <a:ext cx="4020335" cy="573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4" y="707618"/>
            <a:ext cx="3881863" cy="55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3255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3031958" y="-330776"/>
            <a:ext cx="582721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/>
            <a:endParaRPr lang="ru-RU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Награды </a:t>
            </a:r>
            <a:r>
              <a:rPr 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поощрения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03" y="745477"/>
            <a:ext cx="3995292" cy="5695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0" y="782053"/>
            <a:ext cx="4055283" cy="57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95781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/>
          </p:cNvPr>
          <p:cNvSpPr txBox="1"/>
          <p:nvPr/>
        </p:nvSpPr>
        <p:spPr>
          <a:xfrm>
            <a:off x="1876301" y="2824163"/>
            <a:ext cx="7496299" cy="630237"/>
          </a:xfrm>
          <a:prstGeom prst="rect">
            <a:avLst/>
          </a:prstGeom>
          <a:ln>
            <a:noFill/>
          </a:ln>
        </p:spPr>
        <p:txBody>
          <a:bodyPr/>
          <a:lstStyle>
            <a:defPPr/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9157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28169" y="-27709"/>
            <a:ext cx="86729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8070" r="11794" b="10351"/>
          <a:stretch>
            <a:fillRect/>
          </a:stretch>
        </p:blipFill>
        <p:spPr>
          <a:xfrm>
            <a:off x="294772" y="1203158"/>
            <a:ext cx="3623187" cy="5029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9474" r="13431" b="10000"/>
          <a:stretch>
            <a:fillRect/>
          </a:stretch>
        </p:blipFill>
        <p:spPr>
          <a:xfrm>
            <a:off x="4260081" y="1203158"/>
            <a:ext cx="3609119" cy="5035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12281" r="11325" b="8245"/>
          <a:stretch>
            <a:fillRect/>
          </a:stretch>
        </p:blipFill>
        <p:spPr>
          <a:xfrm>
            <a:off x="8211322" y="1203157"/>
            <a:ext cx="3607947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043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28169" y="-27709"/>
            <a:ext cx="86729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85" y="685800"/>
            <a:ext cx="4017780" cy="5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54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215119" y="2724045"/>
            <a:ext cx="634340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all" spc="2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Наличие публикаций</a:t>
            </a:r>
            <a:endParaRPr kumimoji="0" lang="ru-RU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234428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507672" y="0"/>
            <a:ext cx="7176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2400">
              <a:solidFill>
                <a:schemeClr val="bg1"/>
              </a:solidFill>
              <a:latin typeface="Corbel" pitchFamily="34" charset="0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3840" b="6316"/>
          <a:stretch>
            <a:fillRect/>
          </a:stretch>
        </p:blipFill>
        <p:spPr>
          <a:xfrm>
            <a:off x="4079068" y="794084"/>
            <a:ext cx="4033862" cy="57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4181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Широкоэкранный</PresentationFormat>
  <Paragraphs>76</Paragraphs>
  <Slides>51</Slides>
  <Notes>1</Notes>
  <TotalTime>2392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baseType="lpstr" size="59">
      <vt:lpstr>Arial</vt:lpstr>
      <vt:lpstr>Century Gothic</vt:lpstr>
      <vt:lpstr>Wingdings 3</vt:lpstr>
      <vt:lpstr>Calibri Light</vt:lpstr>
      <vt:lpstr>Calibri</vt:lpstr>
      <vt:lpstr>Times New Roman</vt:lpstr>
      <vt:lpstr>Corbel</vt:lpstr>
      <vt:lpstr>Сектор</vt:lpstr>
      <vt:lpstr>                           Министерство образования РМ                                        ПОРТФОЛИО      на высшую квалификационную категорию воспитателя                 МДОУ «Детский сад №103» г. о. Саранск                    Сидорова Светлана Валентиновна</vt:lpstr>
      <vt:lpstr>PowerPoint Presentation</vt:lpstr>
      <vt:lpstr> Участие в инновационной (экспериментальной) деятельности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Alena</dc:creator>
  <cp:lastModifiedBy>vospital</cp:lastModifiedBy>
  <cp:revision>231</cp:revision>
  <dcterms:created xsi:type="dcterms:W3CDTF">2023-02-18T15:09:53Z</dcterms:created>
  <dcterms:modified xsi:type="dcterms:W3CDTF">2024-12-12T12:02:35Z</dcterms:modified>
</cp:coreProperties>
</file>